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sldIdLst>
    <p:sldId id="256" r:id="rId2"/>
    <p:sldId id="257" r:id="rId3"/>
    <p:sldId id="258" r:id="rId4"/>
    <p:sldId id="259" r:id="rId5"/>
    <p:sldId id="267" r:id="rId6"/>
    <p:sldId id="268" r:id="rId7"/>
    <p:sldId id="269" r:id="rId8"/>
    <p:sldId id="260" r:id="rId9"/>
    <p:sldId id="261" r:id="rId10"/>
    <p:sldId id="262" r:id="rId11"/>
    <p:sldId id="263" r:id="rId12"/>
    <p:sldId id="264" r:id="rId1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94" autoAdjust="0"/>
    <p:restoredTop sz="94660"/>
  </p:normalViewPr>
  <p:slideViewPr>
    <p:cSldViewPr snapToGrid="0">
      <p:cViewPr varScale="1">
        <p:scale>
          <a:sx n="87" d="100"/>
          <a:sy n="87" d="100"/>
        </p:scale>
        <p:origin x="509"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rt van't ende" userId="e5da63746a0f9684" providerId="LiveId" clId="{C5384C69-5D75-4656-8EF6-4375677A8457}"/>
    <pc:docChg chg="custSel modSld">
      <pc:chgData name="Bart van't ende" userId="e5da63746a0f9684" providerId="LiveId" clId="{C5384C69-5D75-4656-8EF6-4375677A8457}" dt="2021-03-16T12:08:51.550" v="93" actId="20577"/>
      <pc:docMkLst>
        <pc:docMk/>
      </pc:docMkLst>
      <pc:sldChg chg="modSp mod">
        <pc:chgData name="Bart van't ende" userId="e5da63746a0f9684" providerId="LiveId" clId="{C5384C69-5D75-4656-8EF6-4375677A8457}" dt="2021-03-16T12:06:41.815" v="54" actId="20577"/>
        <pc:sldMkLst>
          <pc:docMk/>
          <pc:sldMk cId="1230148810" sldId="257"/>
        </pc:sldMkLst>
        <pc:spChg chg="mod">
          <ac:chgData name="Bart van't ende" userId="e5da63746a0f9684" providerId="LiveId" clId="{C5384C69-5D75-4656-8EF6-4375677A8457}" dt="2021-03-16T12:06:41.815" v="54" actId="20577"/>
          <ac:spMkLst>
            <pc:docMk/>
            <pc:sldMk cId="1230148810" sldId="257"/>
            <ac:spMk id="3" creationId="{8B75A8C7-DFEB-4F72-96F7-10BE7C277D63}"/>
          </ac:spMkLst>
        </pc:spChg>
      </pc:sldChg>
      <pc:sldChg chg="modSp mod">
        <pc:chgData name="Bart van't ende" userId="e5da63746a0f9684" providerId="LiveId" clId="{C5384C69-5D75-4656-8EF6-4375677A8457}" dt="2021-03-16T12:07:06.324" v="65" actId="20577"/>
        <pc:sldMkLst>
          <pc:docMk/>
          <pc:sldMk cId="3314119855" sldId="258"/>
        </pc:sldMkLst>
        <pc:spChg chg="mod">
          <ac:chgData name="Bart van't ende" userId="e5da63746a0f9684" providerId="LiveId" clId="{C5384C69-5D75-4656-8EF6-4375677A8457}" dt="2021-03-16T12:07:06.324" v="65" actId="20577"/>
          <ac:spMkLst>
            <pc:docMk/>
            <pc:sldMk cId="3314119855" sldId="258"/>
            <ac:spMk id="2" creationId="{56E2B08D-A406-4060-A4BC-ACBBF58C507D}"/>
          </ac:spMkLst>
        </pc:spChg>
      </pc:sldChg>
      <pc:sldChg chg="modSp mod">
        <pc:chgData name="Bart van't ende" userId="e5da63746a0f9684" providerId="LiveId" clId="{C5384C69-5D75-4656-8EF6-4375677A8457}" dt="2021-03-16T12:08:22.917" v="92" actId="20577"/>
        <pc:sldMkLst>
          <pc:docMk/>
          <pc:sldMk cId="1474436901" sldId="260"/>
        </pc:sldMkLst>
        <pc:spChg chg="mod">
          <ac:chgData name="Bart van't ende" userId="e5da63746a0f9684" providerId="LiveId" clId="{C5384C69-5D75-4656-8EF6-4375677A8457}" dt="2021-03-16T12:08:22.917" v="92" actId="20577"/>
          <ac:spMkLst>
            <pc:docMk/>
            <pc:sldMk cId="1474436901" sldId="260"/>
            <ac:spMk id="3" creationId="{1E8142B1-B25E-474D-BFEC-3D7ED8A2ECDE}"/>
          </ac:spMkLst>
        </pc:spChg>
      </pc:sldChg>
      <pc:sldChg chg="modSp mod">
        <pc:chgData name="Bart van't ende" userId="e5da63746a0f9684" providerId="LiveId" clId="{C5384C69-5D75-4656-8EF6-4375677A8457}" dt="2021-03-16T12:08:51.550" v="93" actId="20577"/>
        <pc:sldMkLst>
          <pc:docMk/>
          <pc:sldMk cId="3391814202" sldId="263"/>
        </pc:sldMkLst>
        <pc:spChg chg="mod">
          <ac:chgData name="Bart van't ende" userId="e5da63746a0f9684" providerId="LiveId" clId="{C5384C69-5D75-4656-8EF6-4375677A8457}" dt="2021-03-16T12:08:51.550" v="93" actId="20577"/>
          <ac:spMkLst>
            <pc:docMk/>
            <pc:sldMk cId="3391814202" sldId="263"/>
            <ac:spMk id="3" creationId="{B7BB3B70-BBE0-4927-AE9A-9BAFC957E3CD}"/>
          </ac:spMkLst>
        </pc:spChg>
      </pc:sldChg>
      <pc:sldChg chg="modSp mod">
        <pc:chgData name="Bart van't ende" userId="e5da63746a0f9684" providerId="LiveId" clId="{C5384C69-5D75-4656-8EF6-4375677A8457}" dt="2021-03-16T12:07:41.813" v="70" actId="1076"/>
        <pc:sldMkLst>
          <pc:docMk/>
          <pc:sldMk cId="1086857097" sldId="267"/>
        </pc:sldMkLst>
        <pc:spChg chg="mod">
          <ac:chgData name="Bart van't ende" userId="e5da63746a0f9684" providerId="LiveId" clId="{C5384C69-5D75-4656-8EF6-4375677A8457}" dt="2021-03-16T12:07:41.813" v="70" actId="1076"/>
          <ac:spMkLst>
            <pc:docMk/>
            <pc:sldMk cId="1086857097" sldId="267"/>
            <ac:spMk id="2" creationId="{5A3FE6DC-4050-4357-9F42-E5A04ADCBA08}"/>
          </ac:spMkLst>
        </pc:spChg>
      </pc:sldChg>
      <pc:sldChg chg="modSp mod">
        <pc:chgData name="Bart van't ende" userId="e5da63746a0f9684" providerId="LiveId" clId="{C5384C69-5D75-4656-8EF6-4375677A8457}" dt="2021-03-16T12:07:31.665" v="68" actId="1076"/>
        <pc:sldMkLst>
          <pc:docMk/>
          <pc:sldMk cId="3762980913" sldId="268"/>
        </pc:sldMkLst>
        <pc:spChg chg="mod">
          <ac:chgData name="Bart van't ende" userId="e5da63746a0f9684" providerId="LiveId" clId="{C5384C69-5D75-4656-8EF6-4375677A8457}" dt="2021-03-16T12:07:31.665" v="68" actId="1076"/>
          <ac:spMkLst>
            <pc:docMk/>
            <pc:sldMk cId="3762980913" sldId="268"/>
            <ac:spMk id="2" creationId="{5A3FE6DC-4050-4357-9F42-E5A04ADCBA08}"/>
          </ac:spMkLst>
        </pc:spChg>
      </pc:sldChg>
      <pc:sldChg chg="modSp mod">
        <pc:chgData name="Bart van't ende" userId="e5da63746a0f9684" providerId="LiveId" clId="{C5384C69-5D75-4656-8EF6-4375677A8457}" dt="2021-03-16T12:07:22.965" v="66" actId="1076"/>
        <pc:sldMkLst>
          <pc:docMk/>
          <pc:sldMk cId="4135181803" sldId="269"/>
        </pc:sldMkLst>
        <pc:spChg chg="mod">
          <ac:chgData name="Bart van't ende" userId="e5da63746a0f9684" providerId="LiveId" clId="{C5384C69-5D75-4656-8EF6-4375677A8457}" dt="2021-03-16T12:07:22.965" v="66" actId="1076"/>
          <ac:spMkLst>
            <pc:docMk/>
            <pc:sldMk cId="4135181803" sldId="269"/>
            <ac:spMk id="2" creationId="{5A3FE6DC-4050-4357-9F42-E5A04ADCBA08}"/>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3/16/2021</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2280899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3/16/2021</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2828646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3/16/2021</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1357899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3/16/2021</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758146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3/16/2021</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1177567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3/16/2021</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2627997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3/16/2021</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15740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3/16/2021</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728703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3/16/2021</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1620181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3/16/2021</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‹nr.›</a:t>
            </a:fld>
            <a:endParaRPr lang="en-US" dirty="0"/>
          </a:p>
        </p:txBody>
      </p:sp>
    </p:spTree>
    <p:extLst>
      <p:ext uri="{BB962C8B-B14F-4D97-AF65-F5344CB8AC3E}">
        <p14:creationId xmlns:p14="http://schemas.microsoft.com/office/powerpoint/2010/main" val="670870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3/16/2021</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2827275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3/16/2021</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‹nr.›</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177249"/>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18" r:id="rId6"/>
    <p:sldLayoutId id="2147483714" r:id="rId7"/>
    <p:sldLayoutId id="2147483715" r:id="rId8"/>
    <p:sldLayoutId id="2147483716" r:id="rId9"/>
    <p:sldLayoutId id="2147483717" r:id="rId10"/>
    <p:sldLayoutId id="2147483719" r:id="rId11"/>
  </p:sldLayoutIdLst>
  <p:hf sldNum="0" hdr="0" ftr="0" dt="0"/>
  <p:txStyles>
    <p:titleStyle>
      <a:lvl1pPr algn="l" defTabSz="914400" rtl="0" eaLnBrk="1" latinLnBrk="0" hangingPunct="1">
        <a:lnSpc>
          <a:spcPct val="90000"/>
        </a:lnSpc>
        <a:spcBef>
          <a:spcPct val="0"/>
        </a:spcBef>
        <a:buNone/>
        <a:defRPr sz="44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20000"/>
        </a:lnSpc>
        <a:spcBef>
          <a:spcPts val="1200"/>
        </a:spcBef>
        <a:spcAft>
          <a:spcPts val="200"/>
        </a:spcAft>
        <a:buClr>
          <a:schemeClr val="accent1"/>
        </a:buClr>
        <a:buSzPct val="100000"/>
        <a:buFont typeface="Calibri" panose="020F0502020204030204" pitchFamily="34" charset="0"/>
        <a:buChar char=" "/>
        <a:defRPr sz="18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20000"/>
        </a:lnSpc>
        <a:spcBef>
          <a:spcPts val="200"/>
        </a:spcBef>
        <a:spcAft>
          <a:spcPts val="400"/>
        </a:spcAft>
        <a:buClrTx/>
        <a:buFont typeface="Calibri" pitchFamily="34" charset="0"/>
        <a:buChar char="◦"/>
        <a:defRPr sz="16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20000"/>
        </a:lnSpc>
        <a:spcBef>
          <a:spcPts val="200"/>
        </a:spcBef>
        <a:spcAft>
          <a:spcPts val="400"/>
        </a:spcAft>
        <a:buClrTx/>
        <a:buFont typeface="Calibri" pitchFamily="34" charset="0"/>
        <a:buChar char="◦"/>
        <a:defRPr sz="1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20000"/>
        </a:lnSpc>
        <a:spcBef>
          <a:spcPts val="200"/>
        </a:spcBef>
        <a:spcAft>
          <a:spcPts val="400"/>
        </a:spcAft>
        <a:buClrTx/>
        <a:buFont typeface="Calibri" pitchFamily="34" charset="0"/>
        <a:buChar char="◦"/>
        <a:defRPr sz="1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20000"/>
        </a:lnSpc>
        <a:spcBef>
          <a:spcPts val="200"/>
        </a:spcBef>
        <a:spcAft>
          <a:spcPts val="400"/>
        </a:spcAft>
        <a:buClrTx/>
        <a:buFont typeface="Calibri" pitchFamily="34" charset="0"/>
        <a:buChar char="◦"/>
        <a:defRPr sz="1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B3297BB-F97F-47E6-8D74-7FBF75338FD2}"/>
              </a:ext>
            </a:extLst>
          </p:cNvPr>
          <p:cNvSpPr>
            <a:spLocks noGrp="1"/>
          </p:cNvSpPr>
          <p:nvPr>
            <p:ph type="ctrTitle"/>
          </p:nvPr>
        </p:nvSpPr>
        <p:spPr>
          <a:xfrm>
            <a:off x="5305783" y="639097"/>
            <a:ext cx="6781442" cy="3686015"/>
          </a:xfrm>
        </p:spPr>
        <p:txBody>
          <a:bodyPr>
            <a:normAutofit/>
          </a:bodyPr>
          <a:lstStyle/>
          <a:p>
            <a:r>
              <a:rPr lang="nl-NL" sz="6200" b="1" dirty="0"/>
              <a:t>Hou verhoudt het Christelijk geloof zich met andere religies?</a:t>
            </a:r>
          </a:p>
        </p:txBody>
      </p:sp>
      <p:sp>
        <p:nvSpPr>
          <p:cNvPr id="3" name="Ondertitel 2">
            <a:extLst>
              <a:ext uri="{FF2B5EF4-FFF2-40B4-BE49-F238E27FC236}">
                <a16:creationId xmlns:a16="http://schemas.microsoft.com/office/drawing/2014/main" id="{14AA44CE-9A22-43F9-A30F-31AF4F7A78A5}"/>
              </a:ext>
            </a:extLst>
          </p:cNvPr>
          <p:cNvSpPr>
            <a:spLocks noGrp="1"/>
          </p:cNvSpPr>
          <p:nvPr>
            <p:ph type="subTitle" idx="1"/>
          </p:nvPr>
        </p:nvSpPr>
        <p:spPr>
          <a:xfrm>
            <a:off x="5289753" y="4672739"/>
            <a:ext cx="6269347" cy="1021498"/>
          </a:xfrm>
        </p:spPr>
        <p:txBody>
          <a:bodyPr>
            <a:normAutofit/>
          </a:bodyPr>
          <a:lstStyle/>
          <a:p>
            <a:r>
              <a:rPr lang="nl-NL" dirty="0">
                <a:solidFill>
                  <a:schemeClr val="tx1">
                    <a:lumMod val="85000"/>
                    <a:lumOff val="15000"/>
                  </a:schemeClr>
                </a:solidFill>
              </a:rPr>
              <a:t>5</a:t>
            </a:r>
            <a:r>
              <a:rPr lang="nl-NL" baseline="30000" dirty="0">
                <a:solidFill>
                  <a:schemeClr val="tx1">
                    <a:lumMod val="85000"/>
                    <a:lumOff val="15000"/>
                  </a:schemeClr>
                </a:solidFill>
              </a:rPr>
              <a:t>de</a:t>
            </a:r>
            <a:r>
              <a:rPr lang="nl-NL" dirty="0">
                <a:solidFill>
                  <a:schemeClr val="tx1">
                    <a:lumMod val="85000"/>
                    <a:lumOff val="15000"/>
                  </a:schemeClr>
                </a:solidFill>
              </a:rPr>
              <a:t> verdiepingsavond Kampereiland</a:t>
            </a:r>
          </a:p>
        </p:txBody>
      </p:sp>
      <p:pic>
        <p:nvPicPr>
          <p:cNvPr id="4" name="Afbeelding 3">
            <a:extLst>
              <a:ext uri="{FF2B5EF4-FFF2-40B4-BE49-F238E27FC236}">
                <a16:creationId xmlns:a16="http://schemas.microsoft.com/office/drawing/2014/main" id="{C0DB21D7-505B-450C-9311-C2B6745125FE}"/>
              </a:ext>
            </a:extLst>
          </p:cNvPr>
          <p:cNvPicPr>
            <a:picLocks noChangeAspect="1"/>
          </p:cNvPicPr>
          <p:nvPr/>
        </p:nvPicPr>
        <p:blipFill rotWithShape="1">
          <a:blip r:embed="rId2"/>
          <a:srcRect l="15737" r="16673"/>
          <a:stretch/>
        </p:blipFill>
        <p:spPr>
          <a:xfrm>
            <a:off x="-1" y="1"/>
            <a:ext cx="4635315" cy="6857999"/>
          </a:xfrm>
          <a:prstGeom prst="rect">
            <a:avLst/>
          </a:prstGeom>
        </p:spPr>
      </p:pic>
      <p:cxnSp>
        <p:nvCxnSpPr>
          <p:cNvPr id="24" name="Straight Connector 23">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92683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1BE47D-7C7C-4DE7-B581-9FB8E8057416}"/>
              </a:ext>
            </a:extLst>
          </p:cNvPr>
          <p:cNvSpPr>
            <a:spLocks noGrp="1"/>
          </p:cNvSpPr>
          <p:nvPr>
            <p:ph type="title"/>
          </p:nvPr>
        </p:nvSpPr>
        <p:spPr/>
        <p:txBody>
          <a:bodyPr/>
          <a:lstStyle/>
          <a:p>
            <a:r>
              <a:rPr lang="nl-NL" dirty="0"/>
              <a:t>Verhouding met andere religies</a:t>
            </a:r>
          </a:p>
        </p:txBody>
      </p:sp>
      <p:sp>
        <p:nvSpPr>
          <p:cNvPr id="3" name="Tijdelijke aanduiding voor inhoud 2">
            <a:extLst>
              <a:ext uri="{FF2B5EF4-FFF2-40B4-BE49-F238E27FC236}">
                <a16:creationId xmlns:a16="http://schemas.microsoft.com/office/drawing/2014/main" id="{2D30CADF-66F1-4A28-AD41-78190A85D033}"/>
              </a:ext>
            </a:extLst>
          </p:cNvPr>
          <p:cNvSpPr>
            <a:spLocks noGrp="1"/>
          </p:cNvSpPr>
          <p:nvPr>
            <p:ph idx="1"/>
          </p:nvPr>
        </p:nvSpPr>
        <p:spPr/>
        <p:txBody>
          <a:bodyPr>
            <a:normAutofit/>
          </a:bodyPr>
          <a:lstStyle/>
          <a:p>
            <a:r>
              <a:rPr lang="nl-NL" sz="2200" u="sng" dirty="0"/>
              <a:t>Exclusivisme: </a:t>
            </a:r>
            <a:r>
              <a:rPr lang="nl-NL" sz="2200" dirty="0"/>
              <a:t>Alleen zij die geloven in Christus delen in het heil van God.</a:t>
            </a:r>
          </a:p>
          <a:p>
            <a:r>
              <a:rPr lang="nl-NL" sz="2200" u="sng" dirty="0" err="1"/>
              <a:t>Inclusivisme</a:t>
            </a:r>
            <a:r>
              <a:rPr lang="nl-NL" sz="2200" u="sng" dirty="0"/>
              <a:t>: </a:t>
            </a:r>
            <a:r>
              <a:rPr lang="nl-NL" sz="2200" dirty="0"/>
              <a:t>Allen die oprechte Godzoekers zijn delen in het heil van God. </a:t>
            </a:r>
          </a:p>
          <a:p>
            <a:r>
              <a:rPr lang="nl-NL" sz="2200" u="sng" dirty="0"/>
              <a:t>Pluralisme: </a:t>
            </a:r>
            <a:r>
              <a:rPr lang="nl-NL" sz="2200" dirty="0"/>
              <a:t>God manifesteert zich in verschillende religies en de leiden altijd tot God. </a:t>
            </a:r>
          </a:p>
        </p:txBody>
      </p:sp>
      <p:pic>
        <p:nvPicPr>
          <p:cNvPr id="4" name="Afbeelding 3">
            <a:extLst>
              <a:ext uri="{FF2B5EF4-FFF2-40B4-BE49-F238E27FC236}">
                <a16:creationId xmlns:a16="http://schemas.microsoft.com/office/drawing/2014/main" id="{8CF5717A-B31E-4594-B048-409755E59E08}"/>
              </a:ext>
            </a:extLst>
          </p:cNvPr>
          <p:cNvPicPr>
            <a:picLocks noChangeAspect="1"/>
          </p:cNvPicPr>
          <p:nvPr/>
        </p:nvPicPr>
        <p:blipFill>
          <a:blip r:embed="rId2"/>
          <a:stretch>
            <a:fillRect/>
          </a:stretch>
        </p:blipFill>
        <p:spPr>
          <a:xfrm>
            <a:off x="9996852" y="4273096"/>
            <a:ext cx="1966837" cy="1966837"/>
          </a:xfrm>
          <a:prstGeom prst="rect">
            <a:avLst/>
          </a:prstGeom>
        </p:spPr>
      </p:pic>
    </p:spTree>
    <p:extLst>
      <p:ext uri="{BB962C8B-B14F-4D97-AF65-F5344CB8AC3E}">
        <p14:creationId xmlns:p14="http://schemas.microsoft.com/office/powerpoint/2010/main" val="15785477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896AD0-713F-4E0D-BD21-37E214E510A3}"/>
              </a:ext>
            </a:extLst>
          </p:cNvPr>
          <p:cNvSpPr>
            <a:spLocks noGrp="1"/>
          </p:cNvSpPr>
          <p:nvPr>
            <p:ph type="title"/>
          </p:nvPr>
        </p:nvSpPr>
        <p:spPr/>
        <p:txBody>
          <a:bodyPr/>
          <a:lstStyle/>
          <a:p>
            <a:r>
              <a:rPr lang="nl-NL" dirty="0"/>
              <a:t>Eigen bepaling</a:t>
            </a:r>
          </a:p>
        </p:txBody>
      </p:sp>
      <p:sp>
        <p:nvSpPr>
          <p:cNvPr id="3" name="Tijdelijke aanduiding voor inhoud 2">
            <a:extLst>
              <a:ext uri="{FF2B5EF4-FFF2-40B4-BE49-F238E27FC236}">
                <a16:creationId xmlns:a16="http://schemas.microsoft.com/office/drawing/2014/main" id="{B7BB3B70-BBE0-4927-AE9A-9BAFC957E3CD}"/>
              </a:ext>
            </a:extLst>
          </p:cNvPr>
          <p:cNvSpPr>
            <a:spLocks noGrp="1"/>
          </p:cNvSpPr>
          <p:nvPr>
            <p:ph idx="1"/>
          </p:nvPr>
        </p:nvSpPr>
        <p:spPr/>
        <p:txBody>
          <a:bodyPr>
            <a:normAutofit/>
          </a:bodyPr>
          <a:lstStyle/>
          <a:p>
            <a:r>
              <a:rPr lang="nl-NL" sz="2200"/>
              <a:t>God </a:t>
            </a:r>
            <a:r>
              <a:rPr lang="nl-NL" sz="2200" dirty="0"/>
              <a:t>is de gever van het geloof (Joh. 15: 16)</a:t>
            </a:r>
          </a:p>
          <a:p>
            <a:r>
              <a:rPr lang="nl-NL" sz="2200" dirty="0"/>
              <a:t>God dient zich bij mensen in Vrijheid en Liefde aan</a:t>
            </a:r>
          </a:p>
          <a:p>
            <a:r>
              <a:rPr lang="nl-NL" sz="2200" dirty="0"/>
              <a:t>God is Barmhartig </a:t>
            </a:r>
          </a:p>
          <a:p>
            <a:r>
              <a:rPr lang="nl-NL" sz="2200" dirty="0"/>
              <a:t>Gods oordeel is verassend (Matt. 25: 31)</a:t>
            </a:r>
          </a:p>
          <a:p>
            <a:r>
              <a:rPr lang="nl-NL" sz="2200" dirty="0"/>
              <a:t>God is niet ver weg (Hand. 17: 27)</a:t>
            </a:r>
          </a:p>
          <a:p>
            <a:r>
              <a:rPr lang="nl-NL" sz="2200" dirty="0"/>
              <a:t>God wil gevonden worden (Matt. 7:7)</a:t>
            </a:r>
          </a:p>
        </p:txBody>
      </p:sp>
      <p:pic>
        <p:nvPicPr>
          <p:cNvPr id="6" name="Afbeelding 5">
            <a:extLst>
              <a:ext uri="{FF2B5EF4-FFF2-40B4-BE49-F238E27FC236}">
                <a16:creationId xmlns:a16="http://schemas.microsoft.com/office/drawing/2014/main" id="{491BBD5B-1E07-4606-9539-CE7415EC4D4B}"/>
              </a:ext>
            </a:extLst>
          </p:cNvPr>
          <p:cNvPicPr>
            <a:picLocks noChangeAspect="1"/>
          </p:cNvPicPr>
          <p:nvPr/>
        </p:nvPicPr>
        <p:blipFill>
          <a:blip r:embed="rId2"/>
          <a:stretch>
            <a:fillRect/>
          </a:stretch>
        </p:blipFill>
        <p:spPr>
          <a:xfrm>
            <a:off x="6989885" y="3276305"/>
            <a:ext cx="4948071" cy="3051310"/>
          </a:xfrm>
          <a:prstGeom prst="rect">
            <a:avLst/>
          </a:prstGeom>
        </p:spPr>
      </p:pic>
    </p:spTree>
    <p:extLst>
      <p:ext uri="{BB962C8B-B14F-4D97-AF65-F5344CB8AC3E}">
        <p14:creationId xmlns:p14="http://schemas.microsoft.com/office/powerpoint/2010/main" val="33918142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678923-C040-44A0-9FCF-6266F72BC5B7}"/>
              </a:ext>
            </a:extLst>
          </p:cNvPr>
          <p:cNvSpPr>
            <a:spLocks noGrp="1"/>
          </p:cNvSpPr>
          <p:nvPr>
            <p:ph type="title"/>
          </p:nvPr>
        </p:nvSpPr>
        <p:spPr/>
        <p:txBody>
          <a:bodyPr/>
          <a:lstStyle/>
          <a:p>
            <a:r>
              <a:rPr lang="nl-NL" dirty="0"/>
              <a:t>Afsluiting en gebed </a:t>
            </a:r>
          </a:p>
        </p:txBody>
      </p:sp>
      <p:sp>
        <p:nvSpPr>
          <p:cNvPr id="3" name="Tijdelijke aanduiding voor inhoud 2">
            <a:extLst>
              <a:ext uri="{FF2B5EF4-FFF2-40B4-BE49-F238E27FC236}">
                <a16:creationId xmlns:a16="http://schemas.microsoft.com/office/drawing/2014/main" id="{883D42E2-60B7-4707-A87F-E074C776A63A}"/>
              </a:ext>
            </a:extLst>
          </p:cNvPr>
          <p:cNvSpPr>
            <a:spLocks noGrp="1"/>
          </p:cNvSpPr>
          <p:nvPr>
            <p:ph idx="1"/>
          </p:nvPr>
        </p:nvSpPr>
        <p:spPr>
          <a:xfrm>
            <a:off x="959495" y="2029216"/>
            <a:ext cx="6531070" cy="4336827"/>
          </a:xfrm>
        </p:spPr>
        <p:txBody>
          <a:bodyPr>
            <a:normAutofit fontScale="92500" lnSpcReduction="10000"/>
          </a:bodyPr>
          <a:lstStyle/>
          <a:p>
            <a:pPr algn="just">
              <a:lnSpc>
                <a:spcPct val="150000"/>
              </a:lnSpc>
            </a:pPr>
            <a:r>
              <a:rPr lang="nl-NL" sz="2600" i="1" dirty="0">
                <a:effectLst/>
                <a:latin typeface="Calibri" panose="020F0502020204030204" pitchFamily="34" charset="0"/>
                <a:ea typeface="Calibri" panose="020F0502020204030204" pitchFamily="34" charset="0"/>
                <a:cs typeface="Times New Roman" panose="02020603050405020304" pitchFamily="18" charset="0"/>
              </a:rPr>
              <a:t>God zij geprezen met ontzag. Hij draagt ons leven dag aan dag,</a:t>
            </a:r>
            <a:r>
              <a:rPr lang="nl-NL" sz="2600" dirty="0">
                <a:latin typeface="Calibri" panose="020F0502020204030204" pitchFamily="34" charset="0"/>
                <a:ea typeface="Calibri" panose="020F0502020204030204" pitchFamily="34" charset="0"/>
                <a:cs typeface="Times New Roman" panose="02020603050405020304" pitchFamily="18" charset="0"/>
              </a:rPr>
              <a:t> </a:t>
            </a:r>
            <a:r>
              <a:rPr lang="nl-NL" sz="2600" i="1" dirty="0">
                <a:effectLst/>
                <a:latin typeface="Calibri" panose="020F0502020204030204" pitchFamily="34" charset="0"/>
                <a:ea typeface="Calibri" panose="020F0502020204030204" pitchFamily="34" charset="0"/>
                <a:cs typeface="Times New Roman" panose="02020603050405020304" pitchFamily="18" charset="0"/>
              </a:rPr>
              <a:t>zijn naam is onze vrede. Hij is het die ons heeft gered, die ons in ruimte heeft gezet en leidt met vaste schreden.</a:t>
            </a:r>
            <a:r>
              <a:rPr lang="nl-NL" sz="2600" dirty="0">
                <a:latin typeface="Calibri" panose="020F0502020204030204" pitchFamily="34" charset="0"/>
                <a:ea typeface="Calibri" panose="020F0502020204030204" pitchFamily="34" charset="0"/>
                <a:cs typeface="Times New Roman" panose="02020603050405020304" pitchFamily="18" charset="0"/>
              </a:rPr>
              <a:t> </a:t>
            </a:r>
            <a:r>
              <a:rPr lang="nl-NL" sz="2600" i="1" dirty="0">
                <a:effectLst/>
                <a:latin typeface="Calibri" panose="020F0502020204030204" pitchFamily="34" charset="0"/>
                <a:ea typeface="Calibri" panose="020F0502020204030204" pitchFamily="34" charset="0"/>
                <a:cs typeface="Times New Roman" panose="02020603050405020304" pitchFamily="18" charset="0"/>
              </a:rPr>
              <a:t>Hij die het licht roept in de nacht, Hij heeft ons heil teweeggebracht,</a:t>
            </a:r>
            <a:r>
              <a:rPr lang="nl-NL" sz="2600" dirty="0">
                <a:latin typeface="Calibri" panose="020F0502020204030204" pitchFamily="34" charset="0"/>
                <a:ea typeface="Calibri" panose="020F0502020204030204" pitchFamily="34" charset="0"/>
                <a:cs typeface="Times New Roman" panose="02020603050405020304" pitchFamily="18" charset="0"/>
              </a:rPr>
              <a:t> </a:t>
            </a:r>
            <a:r>
              <a:rPr lang="nl-NL" sz="2600" i="1" dirty="0">
                <a:effectLst/>
                <a:latin typeface="Calibri" panose="020F0502020204030204" pitchFamily="34" charset="0"/>
                <a:ea typeface="Calibri" panose="020F0502020204030204" pitchFamily="34" charset="0"/>
                <a:cs typeface="Times New Roman" panose="02020603050405020304" pitchFamily="18" charset="0"/>
              </a:rPr>
              <a:t>dat wordt ons niet ontnomen. Hij droeg ons door de diepte heen,</a:t>
            </a:r>
            <a:r>
              <a:rPr lang="nl-NL" sz="2600" dirty="0">
                <a:latin typeface="Calibri" panose="020F0502020204030204" pitchFamily="34" charset="0"/>
                <a:ea typeface="Calibri" panose="020F0502020204030204" pitchFamily="34" charset="0"/>
                <a:cs typeface="Times New Roman" panose="02020603050405020304" pitchFamily="18" charset="0"/>
              </a:rPr>
              <a:t> </a:t>
            </a:r>
            <a:r>
              <a:rPr lang="nl-NL" sz="2600" i="1" dirty="0">
                <a:effectLst/>
                <a:latin typeface="Calibri" panose="020F0502020204030204" pitchFamily="34" charset="0"/>
                <a:ea typeface="Calibri" panose="020F0502020204030204" pitchFamily="34" charset="0"/>
                <a:cs typeface="Times New Roman" panose="02020603050405020304" pitchFamily="18" charset="0"/>
              </a:rPr>
              <a:t>de HEERE </a:t>
            </a:r>
            <a:r>
              <a:rPr lang="nl-NL" sz="2600" i="1" dirty="0" err="1">
                <a:effectLst/>
                <a:latin typeface="Calibri" panose="020F0502020204030204" pitchFamily="34" charset="0"/>
                <a:ea typeface="Calibri" panose="020F0502020204030204" pitchFamily="34" charset="0"/>
                <a:cs typeface="Times New Roman" panose="02020603050405020304" pitchFamily="18" charset="0"/>
              </a:rPr>
              <a:t>Heere</a:t>
            </a:r>
            <a:r>
              <a:rPr lang="nl-NL" sz="2600" i="1" dirty="0">
                <a:effectLst/>
                <a:latin typeface="Calibri" panose="020F0502020204030204" pitchFamily="34" charset="0"/>
                <a:ea typeface="Calibri" panose="020F0502020204030204" pitchFamily="34" charset="0"/>
                <a:cs typeface="Times New Roman" panose="02020603050405020304" pitchFamily="18" charset="0"/>
              </a:rPr>
              <a:t> doet alleen ons aan de dood ontkomen. </a:t>
            </a:r>
            <a:r>
              <a:rPr lang="nl-NL" sz="1900" dirty="0">
                <a:latin typeface="Calibri" panose="020F0502020204030204" pitchFamily="34" charset="0"/>
                <a:ea typeface="Calibri" panose="020F0502020204030204" pitchFamily="34" charset="0"/>
                <a:cs typeface="Times New Roman" panose="02020603050405020304" pitchFamily="18" charset="0"/>
              </a:rPr>
              <a:t>(Ps. 68: 7 </a:t>
            </a:r>
            <a:r>
              <a:rPr lang="nl-NL" sz="1900" dirty="0" err="1">
                <a:latin typeface="Calibri" panose="020F0502020204030204" pitchFamily="34" charset="0"/>
                <a:ea typeface="Calibri" panose="020F0502020204030204" pitchFamily="34" charset="0"/>
                <a:cs typeface="Times New Roman" panose="02020603050405020304" pitchFamily="18" charset="0"/>
              </a:rPr>
              <a:t>LvdK</a:t>
            </a:r>
            <a:r>
              <a:rPr lang="nl-NL" sz="1900" dirty="0">
                <a:latin typeface="Calibri" panose="020F0502020204030204" pitchFamily="34" charset="0"/>
                <a:ea typeface="Calibri" panose="020F0502020204030204" pitchFamily="34" charset="0"/>
                <a:cs typeface="Times New Roman" panose="02020603050405020304" pitchFamily="18" charset="0"/>
              </a:rPr>
              <a:t>)</a:t>
            </a:r>
            <a:endParaRPr lang="nl-NL" sz="1900" dirty="0">
              <a:effectLst/>
              <a:latin typeface="Calibri" panose="020F0502020204030204" pitchFamily="34" charset="0"/>
              <a:ea typeface="Calibri" panose="020F0502020204030204" pitchFamily="34" charset="0"/>
              <a:cs typeface="Times New Roman" panose="02020603050405020304" pitchFamily="18" charset="0"/>
            </a:endParaRPr>
          </a:p>
          <a:p>
            <a:endParaRPr lang="nl-NL" dirty="0"/>
          </a:p>
        </p:txBody>
      </p:sp>
      <p:pic>
        <p:nvPicPr>
          <p:cNvPr id="4" name="Afbeelding 3">
            <a:extLst>
              <a:ext uri="{FF2B5EF4-FFF2-40B4-BE49-F238E27FC236}">
                <a16:creationId xmlns:a16="http://schemas.microsoft.com/office/drawing/2014/main" id="{2CE4BB3B-9C7E-47DD-A092-817809037A34}"/>
              </a:ext>
            </a:extLst>
          </p:cNvPr>
          <p:cNvPicPr>
            <a:picLocks noChangeAspect="1"/>
          </p:cNvPicPr>
          <p:nvPr/>
        </p:nvPicPr>
        <p:blipFill>
          <a:blip r:embed="rId2"/>
          <a:stretch>
            <a:fillRect/>
          </a:stretch>
        </p:blipFill>
        <p:spPr>
          <a:xfrm>
            <a:off x="7816241" y="2150876"/>
            <a:ext cx="3339439" cy="4024456"/>
          </a:xfrm>
          <a:prstGeom prst="rect">
            <a:avLst/>
          </a:prstGeom>
        </p:spPr>
      </p:pic>
    </p:spTree>
    <p:extLst>
      <p:ext uri="{BB962C8B-B14F-4D97-AF65-F5344CB8AC3E}">
        <p14:creationId xmlns:p14="http://schemas.microsoft.com/office/powerpoint/2010/main" val="2261876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BA4EBA-364E-4F6F-9A10-5FD5C384B973}"/>
              </a:ext>
            </a:extLst>
          </p:cNvPr>
          <p:cNvSpPr>
            <a:spLocks noGrp="1"/>
          </p:cNvSpPr>
          <p:nvPr>
            <p:ph type="title"/>
          </p:nvPr>
        </p:nvSpPr>
        <p:spPr/>
        <p:txBody>
          <a:bodyPr/>
          <a:lstStyle/>
          <a:p>
            <a:r>
              <a:rPr lang="nl-NL" dirty="0"/>
              <a:t>Welkom en introductie</a:t>
            </a:r>
          </a:p>
        </p:txBody>
      </p:sp>
      <p:sp>
        <p:nvSpPr>
          <p:cNvPr id="3" name="Tijdelijke aanduiding voor inhoud 2">
            <a:extLst>
              <a:ext uri="{FF2B5EF4-FFF2-40B4-BE49-F238E27FC236}">
                <a16:creationId xmlns:a16="http://schemas.microsoft.com/office/drawing/2014/main" id="{8B75A8C7-DFEB-4F72-96F7-10BE7C277D63}"/>
              </a:ext>
            </a:extLst>
          </p:cNvPr>
          <p:cNvSpPr>
            <a:spLocks noGrp="1"/>
          </p:cNvSpPr>
          <p:nvPr>
            <p:ph idx="1"/>
          </p:nvPr>
        </p:nvSpPr>
        <p:spPr>
          <a:xfrm>
            <a:off x="1097280" y="2108201"/>
            <a:ext cx="10058400" cy="4267547"/>
          </a:xfrm>
        </p:spPr>
        <p:txBody>
          <a:bodyPr>
            <a:normAutofit fontScale="92500" lnSpcReduction="20000"/>
          </a:bodyPr>
          <a:lstStyle/>
          <a:p>
            <a:r>
              <a:rPr lang="nl-NL" sz="2400" dirty="0">
                <a:latin typeface="Calibri" panose="020F0502020204030204" pitchFamily="34" charset="0"/>
                <a:ea typeface="Calibri" panose="020F0502020204030204" pitchFamily="34" charset="0"/>
                <a:cs typeface="Times New Roman" panose="02020603050405020304" pitchFamily="18" charset="0"/>
              </a:rPr>
              <a:t>Hoofdvraag: </a:t>
            </a:r>
            <a:r>
              <a:rPr lang="nl-NL" sz="2400" i="1" u="sng" dirty="0">
                <a:effectLst/>
                <a:latin typeface="Calibri" panose="020F0502020204030204" pitchFamily="34" charset="0"/>
                <a:ea typeface="Calibri" panose="020F0502020204030204" pitchFamily="34" charset="0"/>
                <a:cs typeface="Times New Roman" panose="02020603050405020304" pitchFamily="18" charset="0"/>
              </a:rPr>
              <a:t>Hoe verhoudt </a:t>
            </a:r>
            <a:r>
              <a:rPr lang="nl-NL" sz="2400" i="1" u="sng" dirty="0">
                <a:latin typeface="Calibri" panose="020F0502020204030204" pitchFamily="34" charset="0"/>
                <a:ea typeface="Calibri" panose="020F0502020204030204" pitchFamily="34" charset="0"/>
                <a:cs typeface="Times New Roman" panose="02020603050405020304" pitchFamily="18" charset="0"/>
              </a:rPr>
              <a:t>het </a:t>
            </a:r>
            <a:r>
              <a:rPr lang="nl-NL" sz="2400" i="1" u="sng" dirty="0">
                <a:effectLst/>
                <a:latin typeface="Calibri" panose="020F0502020204030204" pitchFamily="34" charset="0"/>
                <a:ea typeface="Calibri" panose="020F0502020204030204" pitchFamily="34" charset="0"/>
                <a:cs typeface="Times New Roman" panose="02020603050405020304" pitchFamily="18" charset="0"/>
              </a:rPr>
              <a:t>christendom zich ten opzichte van andere religies?</a:t>
            </a:r>
            <a:endParaRPr lang="nl-NL" sz="2400" i="1" u="sng" dirty="0">
              <a:latin typeface="Calibri" panose="020F0502020204030204" pitchFamily="34" charset="0"/>
              <a:ea typeface="Calibri" panose="020F0502020204030204" pitchFamily="34" charset="0"/>
              <a:cs typeface="Times New Roman" panose="02020603050405020304" pitchFamily="18" charset="0"/>
            </a:endParaRPr>
          </a:p>
          <a:p>
            <a:r>
              <a:rPr lang="nl-NL" sz="2400" dirty="0">
                <a:latin typeface="Calibri" panose="020F0502020204030204" pitchFamily="34" charset="0"/>
                <a:cs typeface="Times New Roman" panose="02020603050405020304" pitchFamily="18" charset="0"/>
              </a:rPr>
              <a:t>Wat is een dogma? </a:t>
            </a:r>
          </a:p>
          <a:p>
            <a:r>
              <a:rPr lang="nl-NL" sz="2400" dirty="0">
                <a:latin typeface="Calibri" panose="020F0502020204030204" pitchFamily="34" charset="0"/>
                <a:cs typeface="Times New Roman" panose="02020603050405020304" pitchFamily="18" charset="0"/>
              </a:rPr>
              <a:t>Bijbellezing Handelingen 17: 16 – 34 </a:t>
            </a:r>
          </a:p>
          <a:p>
            <a:r>
              <a:rPr lang="nl-NL" sz="2400" dirty="0">
                <a:latin typeface="Calibri" panose="020F0502020204030204" pitchFamily="34" charset="0"/>
                <a:cs typeface="Times New Roman" panose="02020603050405020304" pitchFamily="18" charset="0"/>
              </a:rPr>
              <a:t>Verlossing bij religies</a:t>
            </a:r>
          </a:p>
          <a:p>
            <a:r>
              <a:rPr lang="nl-NL" sz="2400" dirty="0">
                <a:latin typeface="Calibri" panose="020F0502020204030204" pitchFamily="34" charset="0"/>
                <a:cs typeface="Times New Roman" panose="02020603050405020304" pitchFamily="18" charset="0"/>
              </a:rPr>
              <a:t>Verlossing bij het Christendom </a:t>
            </a:r>
          </a:p>
          <a:p>
            <a:r>
              <a:rPr lang="nl-NL" sz="2400" dirty="0">
                <a:latin typeface="Calibri" panose="020F0502020204030204" pitchFamily="34" charset="0"/>
                <a:cs typeface="Times New Roman" panose="02020603050405020304" pitchFamily="18" charset="0"/>
              </a:rPr>
              <a:t>Het Christendom t.o.v. andere religies</a:t>
            </a:r>
          </a:p>
          <a:p>
            <a:r>
              <a:rPr lang="nl-NL" sz="2400" dirty="0">
                <a:latin typeface="Calibri" panose="020F0502020204030204" pitchFamily="34" charset="0"/>
                <a:cs typeface="Times New Roman" panose="02020603050405020304" pitchFamily="18" charset="0"/>
              </a:rPr>
              <a:t>Eigen bepaling</a:t>
            </a:r>
          </a:p>
          <a:p>
            <a:r>
              <a:rPr lang="nl-NL" sz="2400" dirty="0">
                <a:latin typeface="Calibri" panose="020F0502020204030204" pitchFamily="34" charset="0"/>
                <a:cs typeface="Times New Roman" panose="02020603050405020304" pitchFamily="18" charset="0"/>
              </a:rPr>
              <a:t>Afsluiting en gebed </a:t>
            </a:r>
          </a:p>
          <a:p>
            <a:endParaRPr lang="nl-NL" dirty="0"/>
          </a:p>
        </p:txBody>
      </p:sp>
      <p:pic>
        <p:nvPicPr>
          <p:cNvPr id="4" name="Afbeelding 3">
            <a:extLst>
              <a:ext uri="{FF2B5EF4-FFF2-40B4-BE49-F238E27FC236}">
                <a16:creationId xmlns:a16="http://schemas.microsoft.com/office/drawing/2014/main" id="{A4EE3E9E-E739-4ED2-8FCF-26929CE2CABA}"/>
              </a:ext>
            </a:extLst>
          </p:cNvPr>
          <p:cNvPicPr>
            <a:picLocks noChangeAspect="1"/>
          </p:cNvPicPr>
          <p:nvPr/>
        </p:nvPicPr>
        <p:blipFill>
          <a:blip r:embed="rId2"/>
          <a:stretch>
            <a:fillRect/>
          </a:stretch>
        </p:blipFill>
        <p:spPr>
          <a:xfrm>
            <a:off x="8229601" y="2759428"/>
            <a:ext cx="3671010" cy="3487460"/>
          </a:xfrm>
          <a:prstGeom prst="rect">
            <a:avLst/>
          </a:prstGeom>
        </p:spPr>
      </p:pic>
    </p:spTree>
    <p:extLst>
      <p:ext uri="{BB962C8B-B14F-4D97-AF65-F5344CB8AC3E}">
        <p14:creationId xmlns:p14="http://schemas.microsoft.com/office/powerpoint/2010/main" val="1230148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E2B08D-A406-4060-A4BC-ACBBF58C507D}"/>
              </a:ext>
            </a:extLst>
          </p:cNvPr>
          <p:cNvSpPr>
            <a:spLocks noGrp="1"/>
          </p:cNvSpPr>
          <p:nvPr>
            <p:ph type="title"/>
          </p:nvPr>
        </p:nvSpPr>
        <p:spPr/>
        <p:txBody>
          <a:bodyPr/>
          <a:lstStyle/>
          <a:p>
            <a:r>
              <a:rPr lang="nl-NL" dirty="0"/>
              <a:t>Wat is een dogma ook alweer?</a:t>
            </a:r>
          </a:p>
        </p:txBody>
      </p:sp>
      <p:sp>
        <p:nvSpPr>
          <p:cNvPr id="3" name="Tijdelijke aanduiding voor inhoud 2">
            <a:extLst>
              <a:ext uri="{FF2B5EF4-FFF2-40B4-BE49-F238E27FC236}">
                <a16:creationId xmlns:a16="http://schemas.microsoft.com/office/drawing/2014/main" id="{1ADC3DEA-BCAA-49AC-913B-30E6DF60F298}"/>
              </a:ext>
            </a:extLst>
          </p:cNvPr>
          <p:cNvSpPr>
            <a:spLocks noGrp="1"/>
          </p:cNvSpPr>
          <p:nvPr>
            <p:ph idx="1"/>
          </p:nvPr>
        </p:nvSpPr>
        <p:spPr/>
        <p:txBody>
          <a:bodyPr>
            <a:normAutofit/>
          </a:bodyPr>
          <a:lstStyle/>
          <a:p>
            <a:r>
              <a:rPr lang="nl-NL" sz="2200" dirty="0"/>
              <a:t>Wat we niet kwijt willen raken</a:t>
            </a:r>
          </a:p>
          <a:p>
            <a:r>
              <a:rPr lang="nl-NL" sz="2200" i="1" dirty="0"/>
              <a:t>Geloofsvragen zijn </a:t>
            </a:r>
            <a:r>
              <a:rPr lang="nl-NL" sz="2200" i="1" dirty="0" err="1"/>
              <a:t>allemansvragen</a:t>
            </a:r>
            <a:endParaRPr lang="nl-NL" sz="2200" i="1" dirty="0"/>
          </a:p>
          <a:p>
            <a:r>
              <a:rPr lang="nl-NL" sz="2200" dirty="0"/>
              <a:t>God beter leren kennen </a:t>
            </a:r>
          </a:p>
        </p:txBody>
      </p:sp>
      <p:pic>
        <p:nvPicPr>
          <p:cNvPr id="4" name="Afbeelding 3">
            <a:extLst>
              <a:ext uri="{FF2B5EF4-FFF2-40B4-BE49-F238E27FC236}">
                <a16:creationId xmlns:a16="http://schemas.microsoft.com/office/drawing/2014/main" id="{821D96A3-89AC-4656-953A-4ABB82220430}"/>
              </a:ext>
            </a:extLst>
          </p:cNvPr>
          <p:cNvPicPr>
            <a:picLocks noChangeAspect="1"/>
          </p:cNvPicPr>
          <p:nvPr/>
        </p:nvPicPr>
        <p:blipFill>
          <a:blip r:embed="rId2"/>
          <a:stretch>
            <a:fillRect/>
          </a:stretch>
        </p:blipFill>
        <p:spPr>
          <a:xfrm>
            <a:off x="6096000" y="2108201"/>
            <a:ext cx="5798716" cy="4124289"/>
          </a:xfrm>
          <a:prstGeom prst="rect">
            <a:avLst/>
          </a:prstGeom>
        </p:spPr>
      </p:pic>
    </p:spTree>
    <p:extLst>
      <p:ext uri="{BB962C8B-B14F-4D97-AF65-F5344CB8AC3E}">
        <p14:creationId xmlns:p14="http://schemas.microsoft.com/office/powerpoint/2010/main" val="3314119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20174E-AB53-4976-BD72-1FE4CF4074C4}"/>
              </a:ext>
            </a:extLst>
          </p:cNvPr>
          <p:cNvSpPr>
            <a:spLocks noGrp="1"/>
          </p:cNvSpPr>
          <p:nvPr>
            <p:ph type="title"/>
          </p:nvPr>
        </p:nvSpPr>
        <p:spPr/>
        <p:txBody>
          <a:bodyPr/>
          <a:lstStyle/>
          <a:p>
            <a:r>
              <a:rPr lang="nl-NL" dirty="0"/>
              <a:t>Handelingen 17: 16 – 34 Paulus in Athene</a:t>
            </a:r>
          </a:p>
        </p:txBody>
      </p:sp>
      <p:sp>
        <p:nvSpPr>
          <p:cNvPr id="3" name="Tijdelijke aanduiding voor inhoud 2">
            <a:extLst>
              <a:ext uri="{FF2B5EF4-FFF2-40B4-BE49-F238E27FC236}">
                <a16:creationId xmlns:a16="http://schemas.microsoft.com/office/drawing/2014/main" id="{3C317D95-5A60-43E6-B2EB-15FA9616C8E0}"/>
              </a:ext>
            </a:extLst>
          </p:cNvPr>
          <p:cNvSpPr>
            <a:spLocks noGrp="1"/>
          </p:cNvSpPr>
          <p:nvPr>
            <p:ph idx="1"/>
          </p:nvPr>
        </p:nvSpPr>
        <p:spPr>
          <a:xfrm>
            <a:off x="1097280" y="2095675"/>
            <a:ext cx="10058400" cy="3760891"/>
          </a:xfrm>
        </p:spPr>
        <p:txBody>
          <a:bodyPr>
            <a:noAutofit/>
          </a:bodyPr>
          <a:lstStyle/>
          <a:p>
            <a:pPr algn="just"/>
            <a:r>
              <a:rPr lang="nl-NL" sz="2200" dirty="0"/>
              <a:t>Terwijl Paulus in Athene op hen wachtte, raakte hij hevig verontwaardigd bij het zien van de vele godenbeelden in de stad. 17In de synagoge sprak hij met de Joden en met de Grieken die God vereerden, en op het marktplein ging hij dagelijks in debat met de mensen die hij daar aantrof. 18Onder hen waren ook enkele epicurische en stoïsche filosofen, van wie sommigen zeiden: ‘Wat beweert die praatjesmaker toch?’ Anderen merkten op: ‘Hij schijnt een boodschapper van uitheemse goden te zijn,’ omdat ze dachten dat hij predikte over Jezus en een godin die Opstanding heette. 19Ze namen hem mee naar de Areopagus en zeiden: ‘Kunt u ons uitleggen wat die nieuwe leer is die door u wordt uitgedragen? </a:t>
            </a:r>
          </a:p>
        </p:txBody>
      </p:sp>
    </p:spTree>
    <p:extLst>
      <p:ext uri="{BB962C8B-B14F-4D97-AF65-F5344CB8AC3E}">
        <p14:creationId xmlns:p14="http://schemas.microsoft.com/office/powerpoint/2010/main" val="13622197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5A3FE6DC-4050-4357-9F42-E5A04ADCBA08}"/>
              </a:ext>
            </a:extLst>
          </p:cNvPr>
          <p:cNvSpPr txBox="1"/>
          <p:nvPr/>
        </p:nvSpPr>
        <p:spPr>
          <a:xfrm>
            <a:off x="1055809" y="571499"/>
            <a:ext cx="10251099" cy="5262979"/>
          </a:xfrm>
          <a:prstGeom prst="rect">
            <a:avLst/>
          </a:prstGeom>
          <a:noFill/>
        </p:spPr>
        <p:txBody>
          <a:bodyPr wrap="square" rtlCol="0">
            <a:spAutoFit/>
          </a:bodyPr>
          <a:lstStyle/>
          <a:p>
            <a:pPr algn="just"/>
            <a:r>
              <a:rPr lang="nl-NL" sz="2400" dirty="0"/>
              <a:t>20Want wat u zegt, klinkt ons vreemd in de oren; we willen graag weten wat u bedoelt.’ 21Alle Atheners en de vreemdelingen die er wonen hebben immers voor haast niets anders tijd dan voor het uitwisselen van de nieuwste ideeën. 22Paulus richtte zich tot de leden van de Areopagus en zei: ‘Atheners, ik heb gezien hoe buitengewoon godsdienstig u in ieder opzicht bent. 23Want toen ik in de stad rondliep en alles wat u vereert nauwlettend in ogenschouw nam, ontdekte ik ook een altaar met het opschrift: “Aan de onbekende god”. Wat u vereert zonder het te kennen, dat kom ik u verkondigen. 24De God die de wereld heeft gemaakt en alles wat er leeft, hij die over hemel en aarde heerst, woont niet in door mensenhanden gemaakte tempels. 25Hij laat zich ook niet bedienen door mensenhanden alsof er nog iets is dat hij nodig heeft, hij die zelf aan iedereen leven en adem en al het andere schenkt. </a:t>
            </a:r>
          </a:p>
        </p:txBody>
      </p:sp>
    </p:spTree>
    <p:extLst>
      <p:ext uri="{BB962C8B-B14F-4D97-AF65-F5344CB8AC3E}">
        <p14:creationId xmlns:p14="http://schemas.microsoft.com/office/powerpoint/2010/main" val="10868570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5A3FE6DC-4050-4357-9F42-E5A04ADCBA08}"/>
              </a:ext>
            </a:extLst>
          </p:cNvPr>
          <p:cNvSpPr txBox="1"/>
          <p:nvPr/>
        </p:nvSpPr>
        <p:spPr>
          <a:xfrm>
            <a:off x="1164978" y="650630"/>
            <a:ext cx="10010044" cy="4154984"/>
          </a:xfrm>
          <a:prstGeom prst="rect">
            <a:avLst/>
          </a:prstGeom>
          <a:noFill/>
        </p:spPr>
        <p:txBody>
          <a:bodyPr wrap="square" rtlCol="0">
            <a:spAutoFit/>
          </a:bodyPr>
          <a:lstStyle/>
          <a:p>
            <a:pPr algn="just"/>
            <a:r>
              <a:rPr lang="nl-NL" sz="2200" dirty="0"/>
              <a:t>26Uit één mens heeft hij de hele mensheid gemaakt, die hij over de hele aarde heeft verspreid; voor elk volk heeft hij een tijdperk vastgesteld en hij heeft de grenzen van hun woongebied bepaald. 27Het was Gods bedoeling dat ze hem zouden zoeken en hem al tastend zouden kunnen vinden, aangezien hij van niemand van ons ver weg is. 28Want in hem leven wij, bewegen wij en zijn wij. Of, zoals ook enkele van uw eigen dichters hebben gezegd: “Uit hem komen ook wij voort.” 29Maar als wij dan uit God voortkomen, mogen we niet denken dat het goddelijke gelijk is aan een beeld van goud of zilver of steen, het werk van een ambachtsman, door mensen bedacht. 30God slaat echter geen acht op de tijd waarin men hem niet kende, maar roept nu overal de mensen op om een nieuw leven te beginnen,</a:t>
            </a:r>
            <a:endParaRPr lang="nl-NL" dirty="0"/>
          </a:p>
        </p:txBody>
      </p:sp>
    </p:spTree>
    <p:extLst>
      <p:ext uri="{BB962C8B-B14F-4D97-AF65-F5344CB8AC3E}">
        <p14:creationId xmlns:p14="http://schemas.microsoft.com/office/powerpoint/2010/main" val="37629809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5A3FE6DC-4050-4357-9F42-E5A04ADCBA08}"/>
              </a:ext>
            </a:extLst>
          </p:cNvPr>
          <p:cNvSpPr txBox="1"/>
          <p:nvPr/>
        </p:nvSpPr>
        <p:spPr>
          <a:xfrm>
            <a:off x="1428748" y="659421"/>
            <a:ext cx="9728690" cy="3754874"/>
          </a:xfrm>
          <a:prstGeom prst="rect">
            <a:avLst/>
          </a:prstGeom>
          <a:noFill/>
        </p:spPr>
        <p:txBody>
          <a:bodyPr wrap="square" rtlCol="0">
            <a:spAutoFit/>
          </a:bodyPr>
          <a:lstStyle/>
          <a:p>
            <a:pPr algn="just"/>
            <a:r>
              <a:rPr lang="nl-NL" sz="2200" dirty="0"/>
              <a:t>31want hij heeft bepaald dat er een dag komt waarop hij een rechtvaardig oordeel over de mensheid zal laten vellen door een man die hij voor dat doel heeft aangewezen. Het bewijs dat het om deze man gaat, heeft hij geleverd door hem uit de dood te doen opstaan.’ 32Toen ze hoorden van een opstanding van de doden dreven sommigen daar de spot mee, terwijl anderen zeiden: ‘Daarover moet u ons een andere keer nog maar eens vertellen.’ 33Zo vertrok Paulus uit hun midden. 34Toch sloten enkelen zich bij hem aan en aanvaardden het geloof, onder wie ook een </a:t>
            </a:r>
            <a:r>
              <a:rPr lang="nl-NL" sz="2200" dirty="0" err="1"/>
              <a:t>Areopagiet</a:t>
            </a:r>
            <a:r>
              <a:rPr lang="nl-NL" sz="2200" dirty="0"/>
              <a:t>, Dionysius, een vrouw die Damaris heette en nog een aantal anderen.</a:t>
            </a:r>
          </a:p>
          <a:p>
            <a:endParaRPr lang="nl-NL" dirty="0"/>
          </a:p>
        </p:txBody>
      </p:sp>
    </p:spTree>
    <p:extLst>
      <p:ext uri="{BB962C8B-B14F-4D97-AF65-F5344CB8AC3E}">
        <p14:creationId xmlns:p14="http://schemas.microsoft.com/office/powerpoint/2010/main" val="41351818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04EBAB-999C-4024-A63D-1A556FE93A0A}"/>
              </a:ext>
            </a:extLst>
          </p:cNvPr>
          <p:cNvSpPr>
            <a:spLocks noGrp="1"/>
          </p:cNvSpPr>
          <p:nvPr>
            <p:ph type="title"/>
          </p:nvPr>
        </p:nvSpPr>
        <p:spPr/>
        <p:txBody>
          <a:bodyPr/>
          <a:lstStyle/>
          <a:p>
            <a:r>
              <a:rPr lang="nl-NL" dirty="0"/>
              <a:t>Verlossing bij andere religies </a:t>
            </a:r>
          </a:p>
        </p:txBody>
      </p:sp>
      <p:sp>
        <p:nvSpPr>
          <p:cNvPr id="3" name="Tijdelijke aanduiding voor inhoud 2">
            <a:extLst>
              <a:ext uri="{FF2B5EF4-FFF2-40B4-BE49-F238E27FC236}">
                <a16:creationId xmlns:a16="http://schemas.microsoft.com/office/drawing/2014/main" id="{1E8142B1-B25E-474D-BFEC-3D7ED8A2ECDE}"/>
              </a:ext>
            </a:extLst>
          </p:cNvPr>
          <p:cNvSpPr>
            <a:spLocks noGrp="1"/>
          </p:cNvSpPr>
          <p:nvPr>
            <p:ph idx="1"/>
          </p:nvPr>
        </p:nvSpPr>
        <p:spPr>
          <a:xfrm>
            <a:off x="1097279" y="2108201"/>
            <a:ext cx="10058401" cy="3760891"/>
          </a:xfrm>
        </p:spPr>
        <p:txBody>
          <a:bodyPr>
            <a:normAutofit fontScale="92500" lnSpcReduction="10000"/>
          </a:bodyPr>
          <a:lstStyle/>
          <a:p>
            <a:pPr marL="0" indent="0">
              <a:buNone/>
            </a:pPr>
            <a:r>
              <a:rPr lang="nl-NL" sz="2400" u="sng" dirty="0"/>
              <a:t>Islam: </a:t>
            </a:r>
            <a:r>
              <a:rPr lang="nl-NL" sz="2400" dirty="0"/>
              <a:t>door het onderhouden van de vijf zuilen van de Islam; zoals vasten, gebed en giften geven. </a:t>
            </a:r>
          </a:p>
          <a:p>
            <a:pPr marL="0" indent="0">
              <a:buNone/>
            </a:pPr>
            <a:r>
              <a:rPr lang="nl-NL" sz="2400" u="sng" dirty="0"/>
              <a:t>Hindoeïsme: </a:t>
            </a:r>
            <a:r>
              <a:rPr lang="nl-NL" sz="2400" dirty="0"/>
              <a:t>door het streven om in oprechtheid en in contact met de goden te leven. Zo neem je deel aan de eeuwige kringloop (reïncarnatie). </a:t>
            </a:r>
          </a:p>
          <a:p>
            <a:pPr marL="0" indent="0">
              <a:buNone/>
            </a:pPr>
            <a:r>
              <a:rPr lang="nl-NL" sz="2400" u="sng" dirty="0"/>
              <a:t>Boeddhisme: </a:t>
            </a:r>
            <a:r>
              <a:rPr lang="nl-NL" sz="2400" dirty="0"/>
              <a:t>door het volgen van het achtvoudige pad; meditatie, onthouding en soberheid. Persoonlijk. </a:t>
            </a:r>
          </a:p>
          <a:p>
            <a:pPr marL="0" indent="0">
              <a:buNone/>
            </a:pPr>
            <a:r>
              <a:rPr lang="nl-NL" sz="2400" u="sng" dirty="0"/>
              <a:t>Jodendom: </a:t>
            </a:r>
            <a:r>
              <a:rPr lang="nl-NL" sz="2400" dirty="0"/>
              <a:t>door het naleven van Gods geboden zoals die staan beschreven in het Oude Testament. </a:t>
            </a:r>
          </a:p>
          <a:p>
            <a:pPr marL="0" indent="0">
              <a:buNone/>
            </a:pPr>
            <a:endParaRPr lang="nl-NL" dirty="0"/>
          </a:p>
        </p:txBody>
      </p:sp>
    </p:spTree>
    <p:extLst>
      <p:ext uri="{BB962C8B-B14F-4D97-AF65-F5344CB8AC3E}">
        <p14:creationId xmlns:p14="http://schemas.microsoft.com/office/powerpoint/2010/main" val="14744369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AB2BE4-797D-40C2-B319-D6BE093478CA}"/>
              </a:ext>
            </a:extLst>
          </p:cNvPr>
          <p:cNvSpPr>
            <a:spLocks noGrp="1"/>
          </p:cNvSpPr>
          <p:nvPr>
            <p:ph type="title"/>
          </p:nvPr>
        </p:nvSpPr>
        <p:spPr/>
        <p:txBody>
          <a:bodyPr/>
          <a:lstStyle/>
          <a:p>
            <a:r>
              <a:rPr lang="nl-NL" dirty="0"/>
              <a:t>Verlossing bij het Christendom</a:t>
            </a:r>
          </a:p>
        </p:txBody>
      </p:sp>
      <p:sp>
        <p:nvSpPr>
          <p:cNvPr id="3" name="Tijdelijke aanduiding voor inhoud 2">
            <a:extLst>
              <a:ext uri="{FF2B5EF4-FFF2-40B4-BE49-F238E27FC236}">
                <a16:creationId xmlns:a16="http://schemas.microsoft.com/office/drawing/2014/main" id="{F968B15B-B606-4E0E-B283-EAF9CFC6319D}"/>
              </a:ext>
            </a:extLst>
          </p:cNvPr>
          <p:cNvSpPr>
            <a:spLocks noGrp="1"/>
          </p:cNvSpPr>
          <p:nvPr>
            <p:ph idx="1"/>
          </p:nvPr>
        </p:nvSpPr>
        <p:spPr/>
        <p:txBody>
          <a:bodyPr/>
          <a:lstStyle/>
          <a:p>
            <a:r>
              <a:rPr lang="nl-NL" sz="2200" dirty="0"/>
              <a:t>De </a:t>
            </a:r>
            <a:r>
              <a:rPr lang="nl-NL" sz="2200" i="1" dirty="0"/>
              <a:t>gevende </a:t>
            </a:r>
            <a:r>
              <a:rPr lang="nl-NL" sz="2200" dirty="0"/>
              <a:t>God tegenover de </a:t>
            </a:r>
            <a:r>
              <a:rPr lang="nl-NL" sz="2200" i="1" dirty="0"/>
              <a:t>eisende </a:t>
            </a:r>
            <a:r>
              <a:rPr lang="nl-NL" sz="2200" dirty="0"/>
              <a:t>god</a:t>
            </a:r>
          </a:p>
          <a:p>
            <a:r>
              <a:rPr lang="nl-NL" sz="2200" dirty="0"/>
              <a:t>Altijd dat Kruis</a:t>
            </a:r>
          </a:p>
          <a:p>
            <a:endParaRPr lang="nl-NL" dirty="0"/>
          </a:p>
        </p:txBody>
      </p:sp>
      <p:pic>
        <p:nvPicPr>
          <p:cNvPr id="4" name="Afbeelding 3">
            <a:extLst>
              <a:ext uri="{FF2B5EF4-FFF2-40B4-BE49-F238E27FC236}">
                <a16:creationId xmlns:a16="http://schemas.microsoft.com/office/drawing/2014/main" id="{D90EA469-A1EF-4693-980B-3F2E2B5FEF13}"/>
              </a:ext>
            </a:extLst>
          </p:cNvPr>
          <p:cNvPicPr>
            <a:picLocks noChangeAspect="1"/>
          </p:cNvPicPr>
          <p:nvPr/>
        </p:nvPicPr>
        <p:blipFill>
          <a:blip r:embed="rId2"/>
          <a:stretch>
            <a:fillRect/>
          </a:stretch>
        </p:blipFill>
        <p:spPr>
          <a:xfrm>
            <a:off x="1097280" y="3097109"/>
            <a:ext cx="10058400" cy="3316217"/>
          </a:xfrm>
          <a:prstGeom prst="rect">
            <a:avLst/>
          </a:prstGeom>
        </p:spPr>
      </p:pic>
    </p:spTree>
    <p:extLst>
      <p:ext uri="{BB962C8B-B14F-4D97-AF65-F5344CB8AC3E}">
        <p14:creationId xmlns:p14="http://schemas.microsoft.com/office/powerpoint/2010/main" val="3457394127"/>
      </p:ext>
    </p:extLst>
  </p:cSld>
  <p:clrMapOvr>
    <a:masterClrMapping/>
  </p:clrMapOvr>
</p:sld>
</file>

<file path=ppt/theme/theme1.xml><?xml version="1.0" encoding="utf-8"?>
<a:theme xmlns:a="http://schemas.openxmlformats.org/drawingml/2006/main" name="RetrospectVTI">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Univers Condensed"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Univers"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docProps/app.xml><?xml version="1.0" encoding="utf-8"?>
<Properties xmlns="http://schemas.openxmlformats.org/officeDocument/2006/extended-properties" xmlns:vt="http://schemas.openxmlformats.org/officeDocument/2006/docPropsVTypes">
  <TotalTime>103</TotalTime>
  <Words>990</Words>
  <Application>Microsoft Office PowerPoint</Application>
  <PresentationFormat>Breedbeeld</PresentationFormat>
  <Paragraphs>41</Paragraphs>
  <Slides>12</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12</vt:i4>
      </vt:variant>
    </vt:vector>
  </HeadingPairs>
  <TitlesOfParts>
    <vt:vector size="17" baseType="lpstr">
      <vt:lpstr>Arial</vt:lpstr>
      <vt:lpstr>Calibri</vt:lpstr>
      <vt:lpstr>Univers</vt:lpstr>
      <vt:lpstr>Univers Condensed</vt:lpstr>
      <vt:lpstr>RetrospectVTI</vt:lpstr>
      <vt:lpstr>Hou verhoudt het Christelijk geloof zich met andere religies?</vt:lpstr>
      <vt:lpstr>Welkom en introductie</vt:lpstr>
      <vt:lpstr>Wat is een dogma ook alweer?</vt:lpstr>
      <vt:lpstr>Handelingen 17: 16 – 34 Paulus in Athene</vt:lpstr>
      <vt:lpstr>PowerPoint-presentatie</vt:lpstr>
      <vt:lpstr>PowerPoint-presentatie</vt:lpstr>
      <vt:lpstr>PowerPoint-presentatie</vt:lpstr>
      <vt:lpstr>Verlossing bij andere religies </vt:lpstr>
      <vt:lpstr>Verlossing bij het Christendom</vt:lpstr>
      <vt:lpstr>Verhouding met andere religies</vt:lpstr>
      <vt:lpstr>Eigen bepaling</vt:lpstr>
      <vt:lpstr>Afsluiting en gebed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Hou verhoudt het Christelijk geloof zich met andere religies?</dc:title>
  <dc:creator>Bart van't ende</dc:creator>
  <cp:lastModifiedBy>Bart van't ende</cp:lastModifiedBy>
  <cp:revision>8</cp:revision>
  <dcterms:created xsi:type="dcterms:W3CDTF">2021-03-16T10:25:56Z</dcterms:created>
  <dcterms:modified xsi:type="dcterms:W3CDTF">2021-03-16T12:08:56Z</dcterms:modified>
</cp:coreProperties>
</file>